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71" r:id="rId4"/>
    <p:sldId id="257" r:id="rId5"/>
    <p:sldId id="259" r:id="rId6"/>
    <p:sldId id="260" r:id="rId7"/>
    <p:sldId id="261" r:id="rId8"/>
    <p:sldId id="262" r:id="rId9"/>
    <p:sldId id="263" r:id="rId10"/>
    <p:sldId id="265" r:id="rId11"/>
    <p:sldId id="267" r:id="rId12"/>
    <p:sldId id="268" r:id="rId13"/>
    <p:sldId id="272" r:id="rId14"/>
    <p:sldId id="270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5461" y="2136339"/>
            <a:ext cx="703307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Исследовательская </a:t>
            </a:r>
          </a:p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Деятельность с</a:t>
            </a: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дошкольниками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9584" y="5445224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Выполнила: Гоголева Л.Б.</a:t>
            </a:r>
          </a:p>
          <a:p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Педагог дошкольного образования</a:t>
            </a:r>
          </a:p>
          <a:p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МБОУ «Андринская СОШ»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28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61" y="337381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61" y="3501008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205" y="366852"/>
            <a:ext cx="4028649" cy="3021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872803" y="4303212"/>
            <a:ext cx="361945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Волшебный </a:t>
            </a:r>
          </a:p>
          <a:p>
            <a:pPr algn="ctr"/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листик</a:t>
            </a:r>
            <a:endParaRPr lang="ru-RU" sz="4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639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16657"/>
            <a:ext cx="3888432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14" y="516657"/>
            <a:ext cx="3888432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777933" y="5805264"/>
            <a:ext cx="55881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Свойство пластика</a:t>
            </a:r>
            <a:endParaRPr lang="ru-RU" sz="4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472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2664296" cy="355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85" y="3741034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849" y="188640"/>
            <a:ext cx="2664296" cy="355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88640"/>
            <a:ext cx="2664296" cy="355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084168" y="4725144"/>
            <a:ext cx="183582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Сухой</a:t>
            </a:r>
          </a:p>
          <a:p>
            <a:pPr algn="ctr"/>
            <a:r>
              <a:rPr lang="ru-RU" sz="4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снег</a:t>
            </a:r>
            <a:endParaRPr lang="ru-RU" sz="4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122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551264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352" y="260648"/>
            <a:ext cx="3574888" cy="4165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73016"/>
            <a:ext cx="4551264" cy="3009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497859" y="4725144"/>
            <a:ext cx="272587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Ледяные </a:t>
            </a:r>
          </a:p>
          <a:p>
            <a:pPr algn="ctr"/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игрушки</a:t>
            </a:r>
            <a:endParaRPr lang="ru-RU" sz="4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934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18" y="332656"/>
            <a:ext cx="2733768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16" y="332656"/>
            <a:ext cx="2733768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26" y="332656"/>
            <a:ext cx="2733768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977680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572000" y="4700047"/>
            <a:ext cx="421718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Мы – </a:t>
            </a:r>
          </a:p>
          <a:p>
            <a:pPr algn="ctr"/>
            <a:r>
              <a:rPr lang="ru-RU" sz="4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палеонтологи</a:t>
            </a:r>
            <a:endParaRPr lang="ru-RU" sz="4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16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9759" y="2551837"/>
            <a:ext cx="396448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Спасибо за</a:t>
            </a: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Внимание!</a:t>
            </a:r>
            <a:endParaRPr lang="ru-RU" sz="5400" b="1" cap="all" spc="0" dirty="0" smtClean="0">
              <a:ln/>
              <a:solidFill>
                <a:schemeClr val="accent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325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78" y="564622"/>
            <a:ext cx="3222426" cy="5728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24744"/>
            <a:ext cx="4716016" cy="3537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404466" y="4830805"/>
            <a:ext cx="375493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Растворение </a:t>
            </a:r>
          </a:p>
          <a:p>
            <a:pPr algn="ctr"/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краски</a:t>
            </a:r>
            <a:endParaRPr lang="ru-RU" sz="4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826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80728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994" y="980728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066218" y="4700047"/>
            <a:ext cx="501156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Ветер </a:t>
            </a:r>
          </a:p>
          <a:p>
            <a:pPr algn="ctr"/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по морю гуляет…</a:t>
            </a:r>
            <a:endParaRPr lang="ru-RU" sz="4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521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64704"/>
            <a:ext cx="3726414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27" y="764704"/>
            <a:ext cx="3726414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274929" y="5733256"/>
            <a:ext cx="45941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Тонет – не тонет</a:t>
            </a:r>
            <a:endParaRPr lang="ru-RU" sz="4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03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64" y="260648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060" y="256059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37" y="3469035"/>
            <a:ext cx="4289623" cy="3217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756244" y="4354368"/>
            <a:ext cx="403360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Знакомство с</a:t>
            </a:r>
          </a:p>
          <a:p>
            <a:pPr algn="ctr"/>
            <a:r>
              <a:rPr lang="ru-RU" sz="4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воздухом</a:t>
            </a:r>
            <a:endParaRPr lang="ru-RU" sz="4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759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5813"/>
            <a:ext cx="4175448" cy="3131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9"/>
          <a:stretch/>
        </p:blipFill>
        <p:spPr>
          <a:xfrm>
            <a:off x="4932040" y="346770"/>
            <a:ext cx="3597864" cy="4406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29000"/>
            <a:ext cx="4175448" cy="3131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399518" y="4869160"/>
            <a:ext cx="266290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Вода +</a:t>
            </a:r>
          </a:p>
          <a:p>
            <a:pPr algn="ctr"/>
            <a:r>
              <a:rPr lang="ru-RU" sz="4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Мыло = ?</a:t>
            </a:r>
            <a:endParaRPr lang="ru-RU" sz="4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241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2" y="620688"/>
            <a:ext cx="2949792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04" y="1462472"/>
            <a:ext cx="2949792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101" y="620688"/>
            <a:ext cx="2949792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550179" y="5600246"/>
            <a:ext cx="60436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Мы посадим семена</a:t>
            </a:r>
            <a:endParaRPr lang="ru-RU" sz="4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994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0648"/>
            <a:ext cx="2787774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42367"/>
            <a:ext cx="2787774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0" b="24139"/>
          <a:stretch/>
        </p:blipFill>
        <p:spPr>
          <a:xfrm>
            <a:off x="755576" y="4149080"/>
            <a:ext cx="4464496" cy="2548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796136" y="4700047"/>
            <a:ext cx="290137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Дождик в</a:t>
            </a:r>
          </a:p>
          <a:p>
            <a:pPr algn="ctr"/>
            <a:r>
              <a:rPr lang="ru-RU" sz="4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банке</a:t>
            </a:r>
            <a:endParaRPr lang="ru-RU" sz="4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99" y="836712"/>
            <a:ext cx="3059832" cy="21758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875" b="98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620688"/>
            <a:ext cx="2880278" cy="20481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875" b="98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544" y="964396"/>
            <a:ext cx="2880278" cy="20481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875" b="98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559" r="18343"/>
          <a:stretch/>
        </p:blipFill>
        <p:spPr>
          <a:xfrm>
            <a:off x="6284717" y="1492386"/>
            <a:ext cx="2351931" cy="11764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875" b="98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559" r="18343"/>
          <a:stretch/>
        </p:blipFill>
        <p:spPr>
          <a:xfrm>
            <a:off x="6456449" y="2028063"/>
            <a:ext cx="2351931" cy="11764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875" b="98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559" r="18343"/>
          <a:stretch/>
        </p:blipFill>
        <p:spPr>
          <a:xfrm>
            <a:off x="6776020" y="1429896"/>
            <a:ext cx="2351931" cy="117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53" y="310344"/>
            <a:ext cx="2868765" cy="3825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18" y="1268760"/>
            <a:ext cx="2868764" cy="3825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819" y="310344"/>
            <a:ext cx="2868764" cy="3825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826665" y="5490676"/>
            <a:ext cx="54906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Что утонет в песке?</a:t>
            </a:r>
            <a:endParaRPr lang="ru-RU" sz="4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346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/>
      </p:transition>
    </mc:Choice>
    <mc:Fallback xmlns="">
      <p:transition spd="slow">
        <p:split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62</Words>
  <Application>Microsoft Office PowerPoint</Application>
  <PresentationFormat>Экран (4:3)</PresentationFormat>
  <Paragraphs>30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17</cp:revision>
  <dcterms:created xsi:type="dcterms:W3CDTF">2023-06-19T05:04:24Z</dcterms:created>
  <dcterms:modified xsi:type="dcterms:W3CDTF">2023-06-19T16:55:33Z</dcterms:modified>
</cp:coreProperties>
</file>